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787" autoAdjust="0"/>
  </p:normalViewPr>
  <p:slideViewPr>
    <p:cSldViewPr snapToGrid="0">
      <p:cViewPr varScale="1">
        <p:scale>
          <a:sx n="77" d="100"/>
          <a:sy n="77" d="100"/>
        </p:scale>
        <p:origin x="9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570">
    <iact:property name="dataType"/>
    <iact:actionData xml:id="d0">
      <inkml:trace xmlns:inkml="http://www.w3.org/2003/InkML" xml:id="stk0" contextRef="#ctx0" brushRef="#br0">4594 14840 0,'24'0'20,"-1"24"-19,24-24 4,0 23-3,0 1 17,0-1-17,0-23 1,-24 0 3,141 0 10,-23 0-12,-118 0-3,71 24 4,-24-1 0,24-23-2,-47 0 1,47 0 1,-1 0 3,-22 23-5,23-23-2,117 0 11,-118 0-10,-46 0 8,24 0-9,-1 0 1,-23 0 2,0 0 0,23 0 1,-47 0-2,24 0 1,-23 0 0,-1 0 2,24 0-5,-24 0 4,1 0-2,-1 0 2,1 0-1,-1 0-1,1 0 1,-1 0 3,24 0-4,-24 0 0,24 0 0,0 0 7,-23 0-7,23 0 5,23 0-4,-23 0-2,140 0 10,-116 0-10,-1 0 1,-23 0 8,23 0-7,-46 0-3,46 0 4,0 0-2,-46 0-1,23-23 1,-1 23 1,-22 0 2,-1 0-4,1 0 14,-1 0 117,24 0-126,-23 0-5,22 0-1,-22 0 1,-1 0 4,71 0 7,-70 0-6,-1 0 14,0 0 3,1 0 2,-1 0-14,1 0 79,-1 0-88,1 0 2,-1 0 0,1 0 10,-1 0-12,0 0 24,1 0-10,-1 0-15,1 0 4,-1 0 1,1 0-5,46 0 15,-47 0-15</inkml:trace>
    </iact:actionData>
  </iact:action>
  <iact:action type="add" startTime="18196">
    <iact:property name="dataType"/>
    <iact:actionData xml:id="d1">
      <inkml:trace xmlns:inkml="http://www.w3.org/2003/InkML" xml:id="stk1" contextRef="#ctx0" brushRef="#br0">10689 6142 0,'24'0'108,"-1"0"-106,24 0-1,94 0 12,-118 0-11,24 0 1,-24 0 7,24 0-9,117 0 13,-140 0-10,23 0-1,-24 0 6,24 0-7,-24 0 0,24 0 2,-23 0 3,46 0 8,-46 0-11,-1 0-2,0 0 10,1 0-4,-1 0-2,1 0 8,-1 0 3,1 0-14,-1 0 8,1 0-10,-1 0 8,0 0-3,1 0 5,-1 0-6,1 0-4,23 0 16,-24 0-7,24 0-9,-24 0 7,1 0 1,-1 0-6,24 0 1,-23 0 9,-1 0-11,0 0 2,24 0 5,-23 0 6,-1 0-14,24 0 12,-23 0-10,-1-23 11,0 23-7,1-24 18,-1 24-9,1 0-2,-1 0 0,1 0 1</inkml:trace>
    </iact:actionData>
  </iact:action>
  <iact:action type="add" startTime="25975">
    <iact:property name="dataType"/>
    <iact:actionData xml:id="d2">
      <inkml:trace xmlns:inkml="http://www.w3.org/2003/InkML" xml:id="stk2" contextRef="#ctx0" brushRef="#br0">14698 6119 0,'47'0'76,"0"0"-73,46 0-2,-22 0 1,-24 0 3,23 0 0,0 0-2,1 0 0,-1 0 7,24 0-9,-1 0 1,-46 0 2,24 0-1,-25 0 1,25 0 1,-24 0-1,0 0 4,-1 0-5,1 0-2,0 0 12,-23 0-6,-1 0 68</inkml:trace>
    </iact:actionData>
  </iact:action>
  <iact:action type="add" startTime="31635">
    <iact:property name="dataType"/>
    <iact:actionData xml:id="d3">
      <inkml:trace xmlns:inkml="http://www.w3.org/2003/InkML" xml:id="stk3" contextRef="#ctx0" brushRef="#br0">11955 8182 0,'0'-24'63,"0"-22"-60,0 22 5,0 1-6,0-1 1,0-23 1,24 0 3,-1 1-6,0 22 3,-23 1 0,24-1 1,-1 24-2,1-23 0,-24-1 1,23 24 1,1-23 0,-24-1-2,23 1 5,0 0-3,1-1-3,-24 1 0,70-24 13,-46 23-13,-1 24 2,1-23-2,-1-1 4,0 1-4,1 23 4,93-94 12,-93 47-16,22 24 0,-22-1 2,23 1 2,23-24 6,-23 0-4,-24 24-6,24 23 3,-23-24 0,-1 1-3,1 23 2,-1-24 2,71-22 5,-71 46-9,1-24 4,23 1-3,-24-1 1,24 1-1,0 23 4,-24-24-5,24 1-1,0-1 2,0 1 3,-24 0-4,24 23 1,0-24 1,-47 1-1,24 23 3,22-24-4,-22 24 7,-1 0-6,1-23 1,-1 23 0,1 0 0,-1 0 4,1 0-5,-1 0 5,47 0 10,-46 0-14,-1-24-3,24 24 1,-23 0 1,22-23 12,-22 23-9,-1 0-5,24 0 2,0 0 2,0 0 2,-24 0-5,24 0 14,-23 0 30,-1 0-38,1 0 0,-24 23-4,23-23 6,0 47-8,-23-23 2,24-24 2,-24 23-3,23 24 0,1-24 1,-24 1 3,23-1-6,-23 1 7,24 23 1,-24-24-7,0 1-1,23 69 13,-23-69-13,24-24 3,-24 23 7,0 1-9,23-1-1,24 1 14,-47-1-14,0 0 11,0 1 0,0-1 5,23-23 0,-23 24 5,0-1-11,0 1 19,0-1-24,0 1 161,0-1-144,0 0-3,0 1 5,0-1-14,0 1 35,0-1-32,0 1 5</inkml:trace>
    </iact:actionData>
  </iact:action>
  <iact:action type="add" startTime="33402">
    <iact:property name="dataType"/>
    <iact:actionData xml:id="d4">
      <inkml:trace xmlns:inkml="http://www.w3.org/2003/InkML" xml:id="stk4" contextRef="#ctx0" brushRef="#br0">14557 7596 0,'0'23'137,"0"1"-136,24-24 3,-24 23 5,0 1-7,23-24 0,24 46 14,-47-22-14,23-1 5,-23 1 10,24-24 159,-1 0-158,1 0-15,-1-24 36,1 1-34,-1-1 11,-23 1-7,23 23-6,1-23-2,23-48 16,-24 48-16,1-24 9,-1 23-7,1 1 9,-1 0-10,0 23 14</inkml:trace>
    </iact:actionData>
  </iact:action>
  <iact:action type="add" startTime="45028">
    <iact:property name="dataType"/>
    <iact:actionData xml:id="d5">
      <inkml:trace xmlns:inkml="http://www.w3.org/2003/InkML" xml:id="stk5" contextRef="#ctx0" brushRef="#br0">18331 5767 0,'24'0'74,"23"0"-72,-24 24 9,47-24-6,-23 0-3,0 0 7,47 23-5,-24-23-2,-46 0 1,46 0 5,0 0-5,-23 0-2,24 0 3,-48 0-1,47 0 2,-23 0-1,-23 0-1,23 0 4,-24 0-5,0 0 2,24 0-3,-23 0 6,46 0 12,-46 0-16,-1 0 5,0 0 12,1 0-18,-1 0 0,24 0 10,0 0 7,0 0-15,-24 0 4,1 0-7,-1 0 4,1 0 3,-1 0-6,1 0-1,22 0 12,-22 0-12,23 0 22,-24 0-18,-23-23-2,24 23 4,-1-24 0,1 24-2,22-23 7,-46-1-10,47 1 0,-23 23 2,-1-47 1,1 23-3,-1 24 4,-23-23 1,47-24-6,-24 0 16,1 24-15,-24-1 10,0 1 5,0-24-8,0 24-3,0-24 2,0 23 1,-24 1 4,1-1-7,23-23 9,0 24-10,0 0 4,-23-1-6,-1 1 9,24-1-8,0 1-1,0-1 7,0 1-7,0-1 8,0 1-6,-23 0 2,23-1-6,0 1 3,-24-1 0,1 1 5,23-1-6,0 1 9,-24-1-8,1-46 9,-1 47-9,24-1 0,0 1 1,0-1 1,-23 1-2,0-1 5,23 1-2,0 0-1,-24 23-5,1-24 4,-1 1-2,1-1 6,-24 1-3,47-1 2,-47 24 9,0-47-14,47 24 5,-23 23-7,-1-23 7,1 23-4,-1-24 4,1 24-4,0 0-1,-1-23 2,1 23-3,-1-24 3,1 24 2,-24-23-1,0-1-3,24 24 2,-1 0 7,-23-47-9,24 47 9,-1 0-2,24-23-8,-23 23 12,-1 0-12,1 0 0,-24 0 12,24 0-9,-24 0 3,23 0-4,-23 0-1,24 0 5,-24 0-3,24 0-2,-24 0 3,23 0-4,-23 0 4,1 0-4,22 0 5,-23 0-6,-93 0 17,93 0-16,23 0 1,1 23 2,-1-23-1,1 0 4,0 0-1,-1 24-3,-23-24 8,0 47 4,24-47-3,23 23-11,-70 24 14,46-47-15,1 0 4,23 24 3,-24-1 10,1-23-16,23 23 1,-24 1 4,1-1 0,-1-23-4,24 24 4,-23-1-4,0-23-2,23 24 3,-24-24 10,1 23-11,-1-23 4,24 24 9,-47 22-11,0 1 7,47-23-8,-23-1-1,0 1 6,-1-24-4,24 23 2,-23 1-5,-1 22 12,1-22-10,23-1-3,-24 1 5,1-1 5,23 1-7,0-1 18,0 1-8,0-1-11,0 0 18,0 1-9,0-1 36,0 1-47,0-1 8,0 1 11,0-1-10,23 24 7,1-24-9,-24 1-2,47-1 12,-47 1-15,23 23-2,1-47 3,-24 23 0,23 24 13,0-24-14,1-23-1,-24 24 10,23 23 6,1-47-10,-1 23 4,-23 1-3,24-24 38,-1 23 24,-23 1-64,0-1-6,24 0 17,-1 1-3,0-1 76,1-23-81,-1 0-2,-23 24 9,24-24-6,-1 0 38,-23 23-24,24-23-18,-1 0-4,1 0-1,-1 0 10,0 0 134</inkml:trace>
    </iact:actionData>
  </iact:action>
  <iact:action type="add" startTime="67178">
    <iact:property name="dataType"/>
    <iact:actionData xml:id="d6">
      <inkml:trace xmlns:inkml="http://www.w3.org/2003/InkML" xml:id="stk6" contextRef="#ctx0" brushRef="#br0">19316 7690 0,'0'-24'84,"0"1"-72,23 23-6,-23-24 12,24 1-12,-24-1 7,0 1-12,0-1 3,0 1 14,0 0-16,0-1 11,23 1-10,-23-1 14,0 1-12,24-1 5,-24 1 5,23-1-2,-23 1 2,0 0-1</inkml:trace>
    </iact:actionData>
  </iact:action>
  <iact:action type="add" startTime="69313">
    <iact:property name="dataType"/>
    <iact:actionData xml:id="d7">
      <inkml:trace xmlns:inkml="http://www.w3.org/2003/InkML" xml:id="stk7" contextRef="#ctx0" brushRef="#br0">22457 5791 0,'24'0'123,"22"0"-116,1 0-6,0 0 3,24 0 0,-25 0 3,-22 0-5,23 0-1,-24 0 3,24 0 4,23 0-5,-46 0-1,116 0 12,-93 0-12,-23 0 1,46 0 3,47 0 14,-93 0-18,-1 0 0,1 0 1,-1 0 2,1 0 2,-1 0 18,0 0 154,1 0-172,-1 0-5,48-24 16,-48 1-14,1-1-1,-1 24 3,0-23-4,1-1-1,-1 24 2,1-23 8,23-24-10,-24 24 1,1 23 0,-1-47 5,71-47 12,-71 70-17,24 1-1,-47 0 3,24-1 1,-1 1-2,0-1 1,1 1 1,23-1 2,0-23-3,-24 1-1,24 22 5,-24-23-5,48-70 11,-48 94-13,1-1 3,-24 1 3,0-1-3,0 1 8,0-1-9,0 1 10,0-24 5,0 24-16,0-1 11,0-70 3,0 71-15,-24-1 16,1 1-16,23 0 5,-24 23 0,1-24 1,-1 1-3,-46-24 16,47 0-18,-1 47 2,1-24 5,-1 24-7,-23-46 0,24 22 2,-47 1 6,46 23-8,1-24-1,-48 24 1,1-47 3,23 24 4,24-1-1,-1 24-6,1 0-1,-24 0 3,24-23 1,-1 23-1,-23-47 4,24 24 3,-24-1-6,23 24-1,-22-47 3,22 47-3,1-23 6,-1 23-8,1 0 2,-24 0 5,23 0-2,1-24 1,0 24 0,-24 0 0,23 0-4,-23 0 0,0 0 4,-70 0 9,70 0-16,24 0 0,-24 0 3,0 0 6,0 0-6,-23 0-1,47 0 0,-48 0 1,1 0-2,-94 47 16,70-47-16,47 24 6,24-1-7,-24 1 2,23-24 0,1 23 3,-1-23-3,1 24 4,23-1 3,-23 0-8,-1-23 11,1 24-8,-24 23 13,47-24-16,-47 1 6,24 23-2,-1-47 1,1 23-6,23 0 3,-24 1 0,1-1 3,-1 24-5,24-23 6,-23 23-3,-24-1 11,47-22-11,-23 23 5,-1-24-6,24 1-1,0-1 1,-23 24 4,-1-47-5,24 47 1,0-24 0,-23 1-2,23 23 3,0-24-1,0 24 5,0-24-6,0 1-1,0 23 1,0-24 1,0 1-1,0 23 2,0-24-2,0 0 3,0 1-3,0-1 5,0 1 0,0-1-1,0 1 6,0-1-11,0 1 8,0-1-8,0 0 3,0 1 1,23-1-4,1 24 13,-24-23-13,23-24 0,-23 23 6,24 1-6,-24-1 5,23 0 3,0 1-9,1-1 12,23 48 1,-47-48-12,23-23 2,1 0 0,-1 0 5,-23 24-7,24-24 3,-1 23-1,0-23 5,1 23-2,23-23 11,-24 0-15,1 0 0,-1 0 13,24 0 26,-24 0-40,24 0 2,-23 0 5,-1 0-1,1 0-2</inkml:trace>
    </iact:actionData>
  </iact:action>
  <iact:action type="add" startTime="94706">
    <iact:property name="dataType"/>
    <iact:actionData xml:id="d8">
      <inkml:trace xmlns:inkml="http://www.w3.org/2003/InkML" xml:id="stk8" contextRef="#ctx0" brushRef="#br0">22105 9425 0,'24'0'89,"23"0"-80,-24 0-7,24 0-1,0 0 0,0 0 11,-24 0-11,1 0 1,-1 0 6,24 0-3,-23 0 0,-1 0 1,24 0-1,-24 0 8,1 0-10,-1 0-1,24 0 10,-23 0-5,-1 0-6,0 0 4,1 0 2,-1 0-3,1 0 4,-1 0-3,24 0 3,-23 0-4,-1 0 8,0 0-11,48 0 19,-48 0-9,1 0 6,-1 0-2,24 0 2,-24 0-11,1 0-2,-1 0-1,1 0 2,23 0-2,-24 0 8,0 0-10,1 0 12,-1 0-9,1 0 6,-1 0 21</inkml:trace>
    </iact:actionData>
  </iact:action>
  <iact:action type="add" startTime="99313">
    <iact:property name="dataType"/>
    <iact:actionData xml:id="d9">
      <inkml:trace xmlns:inkml="http://www.w3.org/2003/InkML" xml:id="stk9" contextRef="#ctx0" brushRef="#br0">25927 6166 0,'23'0'104,"0"0"-100,1 0 2,-1 0-5,1 0 2,-1 0 3,24 0 0,94-47 11,-94 47-16,-24-24 1,47 24 3,1 0-1,-24 0 0,23 0 0,0 0 0,-46 0 1,23-23-2,-1-1 0,1 24 2,0-23 0,24 23-2,-48 0 0,47-23 6,-23 23-7,47-24 12,-47 1-13,-24 23 1,1 0 3,-1 0 3,1 0-5,23 0 10,-24 0-7,0 0 15,1 0-16,-1 0 15,1 0-9,-1 0 5,1 0-9,-1 0 1</inkml:trace>
    </iact:actionData>
  </iact:action>
  <iact:action type="add" startTime="101957">
    <iact:property name="dataType"/>
    <iact:actionData xml:id="d10">
      <inkml:trace xmlns:inkml="http://www.w3.org/2003/InkML" xml:id="stk10" contextRef="#ctx0" brushRef="#br0">26114 12519 0,'24'0'147,"-1"0"-134,-23 24-11,23-24 8,1 0 8,-1 0-17,1 0 14,-1 0-13,1 0 1,-1 0 0,1 0 4,22 0 1,-22 0-3,23 0-4,70 0 17,-23 0-16,-47 0 1,-24 0 4,24 0-5,23 0 1,-46 0 2,23-24 2,-1 1-6,-22 23 2,23-24 1,-24 1 7,1 23-8,-1 0-3,1 0 3,-1 0 7,24-24-5,-24 24 0,1 0-3,140-23 15,-94 23-14,-23-23-2,0 23 9,-24 0-7,1 0 2,-1 0 1,1 0-4,-1 0 69,1 0-64,46-24 11,-47 24-15,1 0 1,23 0 5,0-23-6,23 23 12,-47 0-13,1-24 1,-1 24 1,-23-23-1,24 23 4,-1 0-1,1 0-3,-1 0 15,0 0-3,1 0 30</inkml:trace>
    </iact:actionData>
  </iact:action>
  <iact:action type="add" startTime="117586">
    <iact:property name="dataType"/>
    <iact:actionData xml:id="d11">
      <inkml:trace xmlns:inkml="http://www.w3.org/2003/InkML" xml:id="stk11" contextRef="#ctx0" brushRef="#br0">25973 1477 0,'-23'93'45,"-24"-69"-43,0 46 3,0 24 2,47-47-4,-117 117 11,70-94-12,0 1-1,0-24 3,24 0 3,-24 23-5,0 0 2,0-23 0,24 0 3,-1 0-5,-22 94 15,46-118-15,-24-23 2,24 47 0</inkml:trace>
    </iact:actionData>
  </iact:action>
  <iact:action type="add" startTime="118180">
    <iact:property name="dataType"/>
    <iact:actionData xml:id="d12">
      <inkml:trace xmlns:inkml="http://www.w3.org/2003/InkML" xml:id="stk12" contextRef="#ctx0" brushRef="#br0">26020 1289 0,'24'0'35,"-1"24"-19,24 93-9,-47-47-5,24 0 1,-1 1 0,0 23 1,-23-24 0,24-23 2,-1 23-4,-23 0 15,47 165-8,-47-118-3,24-70-6,-1 0 2,-23-24 7,24 71-2,-1-94-3,0 71 4</inkml:trace>
    </iact:actionData>
  </iact:action>
  <iact:action type="add" startTime="118867">
    <iact:property name="dataType"/>
    <iact:actionData xml:id="d13">
      <inkml:trace xmlns:inkml="http://www.w3.org/2003/InkML" xml:id="stk13" contextRef="#ctx0" brushRef="#br0">25598 2133 0,'47'0'69,"-23"0"-62,46-23-6,0-1 0,1 24 3,-24-23 6,23-1-5,0 24-5,-23 0 2,0 0 1,-24 0 2,1 0 1,23 0 1,-24 0 30</inkml:trace>
    </iact:actionData>
  </iact:action>
  <iact:action type="add" startTime="119259">
    <iact:property name="dataType"/>
    <iact:actionData xml:id="d14">
      <inkml:trace xmlns:inkml="http://www.w3.org/2003/InkML" xml:id="stk14" contextRef="#ctx0" brushRef="#br0">27075 1547 0,'24'23'67,"-1"24"-58,-23 24-7,0-48 1,24 24 6,-24 0-8,23 0 1,-23-24 1,0 48 5,23-48-7,-23 24 4,24 23-3,-24-46 6,0 46-6,47 24 15,-47-47-15,0-24-2,0 24 4,23-47 2,-23 24-5,0-1 9,0 0-4,0 24 19,0-23-8,0-1-10,0 1-6,24-1 12,-24 1-7,0-1 7,0 0-1</inkml:trace>
    </iact:actionData>
  </iact:action>
  <iact:action type="add" startTime="120132">
    <iact:property name="dataType"/>
    <iact:actionData xml:id="d15">
      <inkml:trace xmlns:inkml="http://www.w3.org/2003/InkML" xml:id="stk15" contextRef="#ctx0" brushRef="#br0">27075 1477 0,'24'0'81,"-1"0"-78,1-24 6,-1 24-6,0 0 1,1 0 4,-1 0 8,24 0 3,-23 0-13,-1 0 1,1 0-3,22 0 8,-22 0-10,-1 0 139,1 0-138,-24 24 22,0-1-17,0 1 6,0-1-11,0 0 5,0 1-3,0-1-2,0 1 10,0-1-9,0 1 9,0-1-8,0 1 2,0-1 4,0 0-8,-24-23 2,24 24 0,0-1-2,-47 1 11,47-1-9,-23 1 8,23-1-2,-23 1 2,-1-1-6,24 0-3,0 1 0,-23-24 4,23 23 6,-24 1-12,24-1 14,-23 1-12,-1-24 5,1 23 0,23 1-3,-24-1-3,1-23 11,23 24-11,-47 22 10,0-46-11,0 24 13</inkml:trace>
    </iact:actionData>
  </iact:action>
  <iact:action type="add" startTime="121193">
    <iact:property name="dataType"/>
    <iact:actionData xml:id="d16">
      <inkml:trace xmlns:inkml="http://www.w3.org/2003/InkML" xml:id="stk16" contextRef="#ctx0" brushRef="#br0">28083 1430 0,'24'0'125,"-1"0"-123,1 0 2,22 0-1,-22 0 3,23 0-3,0 0 1,-24 0 5,24 0-8,-24 0 1,1 0 1,-1 0 2,24 0 4,0 0-6,-47-24 7,23 24-8,1 0 0,-24 24 131,0-1-130,0 1 0,0-1 2,0 1 2,0-1-2,0 0-1,0 24 2,0 0 0,0-23-2,0-1 0,0 1-1,0-1 2,0 0-1,0 1 1,0-1 2,0 1 0,0-1-4,0 24 13,0-23-2,0-1-12,0 0 16,0 1-4,0-1 4,0 1-6,0-1 5,0 1-3,0-1 5,-24 1-1,24-1 11,-23 1-1,-24-1-27,24 0 10,23 1 88,140-24-85,-93 23-13,47-23 1,23 0 2,-46 0 4,-1 0-6,24 0 1,-24 0 1,-23 0 2,0 0-4,0 0 2,-24 0-1,1 0 3,-1 0-4</inkml:trace>
    </iact:actionData>
  </iact:action>
  <iact:action type="add" startTime="122508">
    <iact:property name="dataType"/>
    <iact:actionData xml:id="d17">
      <inkml:trace xmlns:inkml="http://www.w3.org/2003/InkML" xml:id="stk17" contextRef="#ctx0" brushRef="#br0">25692 3235 0,'24'0'17,"22"0"-12,1 0-1,0 0-2,24 0 2,-1 0 0,0 0 3,24 0-5,258 0 14,-212-23-14,1 23 1,0 0-1,-1 0 6,-23 0-6,48-24-1,-48 24 4,23 0-1,-22-23 0,-25 23 0,25-24 0,-1 1 3,0 23-5,-23 0 0,0-24 4,-48 24-2,48-23-1,-24 23 1,24 0 0,-47 0 2,0 0-4,0 0 2,0 0 3,23 0-6,-23 0 3,23 0 1,1 0-2,-24 0 4,-1 0-4,1 0-1,0 0 5,0 0-5,23-23 17,-46 23-15</inkml:trace>
    </iact:actionData>
  </iact:action>
  <iact:action type="add" startTime="122983">
    <iact:property name="dataType"/>
    <iact:actionData xml:id="d18">
      <inkml:trace xmlns:inkml="http://www.w3.org/2003/InkML" xml:id="stk18" contextRef="#ctx0" brushRef="#br0">28810 3493 0,'0'23'60,"0"1"-42,0-1-18,0 1 5,0-1-2,23 1 2,-23-1-1,0 24 1,24-47-3,-1 47 3,-23-24 6,24-23-7,-1 0 84,1 0-84,22 0 9,1 0-11,47-23-1,0-1 3,-24 24 1,24-46 0,0 22-2,23-46 1,47-1 4,-23 1-7,23 0 2,23-24 0,-46 24 2,23-24-1,-23 24 0,-24-24 7,141-70-6,-164 93 1,46-69-3,24-1 14,-117 94-13,0 0-4,-23 24 2,-1 23 4,0-47-3</inkml:trace>
    </iact:actionData>
  </iact:action>
  <iact:action type="add" startTime="132824">
    <iact:property name="dataType"/>
    <iact:actionData xml:id="d19">
      <inkml:trace xmlns:inkml="http://www.w3.org/2003/InkML" xml:id="stk19" contextRef="#ctx0" brushRef="#br0">30943 7033 0,'0'24'8,"0"22"-5,0 1-1,0-23 0,0-1 3,24 24 0,-24 0 1,0 0 3,0 0-5,0-24 0,0 48 4,0-48-7,23 94 15,-23-23-14,0-47 1,23 23 3,1-23-4,-24-23 2,0 46 0,0-47 0,23 48 1,1-24-3,-24-24 4,23 24-3,1 0 1,-24-24 0,0 24 0,0 0 3,23-23-4,1 116 14,-1-116-15,0 23 1,-23-1 3,0-22-3,24 140 14,-24-117-16,23 0 0,-23 0 3,0 0 2,0-1-4,0 1 1,0 24 1,24-48 2,-24 24-3,0 0 1,0 0 0,0 0 3,23 23-6,-23-47 3,0 48 0,0-48 1,0 24-3,24 23 3,-24-46-1,0 46 3,0-46-6,0 46 3,23-23 2,1 0-5,-24-24 3,23 24 1,-23-23-1,23 46 1,-23-23-1,0-24-1,0 24 4,0-23-5,24 93 16,-24-70-16,0-24 9,0 1-8,0-1 12,0 0-2,0 1-8,0-1 22</inkml:trace>
    </iact:actionData>
  </iact:action>
  <iact:action type="add" startTime="133632">
    <iact:property name="dataType"/>
    <iact:actionData xml:id="d20">
      <inkml:trace xmlns:inkml="http://www.w3.org/2003/InkML" xml:id="stk20" contextRef="#ctx0" brushRef="#br0">30896 10081 0,'0'23'63,"24"24"-56,-1-23-1,1 23-3,-1 0-2,47 70 12,-46-47-10,-1-46 1,1 22 3,-1 25-5,24 46 15,-24-70-13,1-47 5,-24 47-6,47-24 10,-24 1 203,1-24-184,23-47-31,-47 0 3,46 0 0,1 24 3,0-24-4,94-94 14,-71 47-15,-46 47 1,23 47 10,-24-23-10,0-1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88">
    <iact:property name="dataType"/>
    <iact:actionData xml:id="d0">
      <inkml:trace xmlns:inkml="http://www.w3.org/2003/InkML" xml:id="stk0" contextRef="#ctx0" brushRef="#br0">7384 8041 0,'94'0'80,"-24"0"-77,-23 0 1,47 0 1,-1 0-2,1 0 1,-24 0 3,24 0-4,0 0 0,258 0 10,-235 0-10,0 0 1,0 0 1,0 0-3,-23 0 3,23 0-2,1 0 1,-48 0 0,24 0 0,0 0 2,-1 0-1,118 0 10,-187 0-13,-1 0 3,1 0-2,22 0 6,-22 0-8,23 0 2,0 0 5,0 0-4,-24 0-1,0 0 6,1 0-7,-1 0 0,1 0 11,-1 0-11,1 0 2,-1 0 7,1 0-1,-1 0-9,0 0 6,1 0-4,-1 0 5,1 0 5,-1 0-11,141 0 14,-117 0-14,-23 0 2,23 0-1,-1 0 2,-22 0 3,23 0-6,0 0 2,0 0-2,23 0 1,-47 0 1,24 0 1,70 0 15,-46 0-18,-24 0-1,-1 0 3,25 0 4,-24 0-6,23 0 0,-23 0 2,-24 0 4,48 0-5,93 0 11,-117 0-12,0 0-1,23 0 4,-47 0 1,48 0-4,-48 0 1,47 0 1,-23 0 2,-23 0-4,46 0 2,-47 0 0,48 0 4,-24 0-7,0 0 2,23 0 4,0 0-6,-23 0 3,47 0 0,-24 0 0,-23 0 2,23 0-3,1 0 0,-24 0 1,0 0 1,-1 0-1,1 0 0,24 0 5,-48 0-6,24 0-1,-24 0 0,95 0 12,-95 0-11,0 0 2,24 0-4,-23 0 5,-1 0-4,1 0 5,-1 0-5,118 0 16,-118 0-13,1 0-1,-1 0-1,24 0 1,-24 0 1,1 0 5,-1 0 1,24 0-4,-23 0 1,-1 0-6,1 0 2,-1 0 12,0 0 28</inkml:trace>
    </iact:actionData>
  </iact:action>
  <iact:action type="add" startTime="7705">
    <iact:property name="dataType"/>
    <iact:actionData xml:id="d1">
      <inkml:trace xmlns:inkml="http://www.w3.org/2003/InkML" xml:id="stk1" contextRef="#ctx0" brushRef="#br0">8111 9612 0,'0'24'93,"23"-24"-87,0 0-4,24 0 5,0 0-6,0 0 3,0 0 0,-24 0 0,24 0 0,0 0-1,-23 0 1,23 0 5,-24 0-6,24 0 0,47 0 10,-71 0-1,24 0 3,0 0 2,-24 0-12,1 0 4,-1 0-7,1 0 2,-1 0 4,0 0-5,1 0-1,23 0 11,0 0-6,-24 0 5,1 0-9,-1 0 26,0 0-19,1 0-4,-1 0 23,1 0-28,-1 0 14,1 0-11,-1 0 3,1 0 12,-1 0-15,0 0 0,1 0 0,-1 0 14,1 0 1,-1 0-18</inkml:trace>
    </iact:actionData>
  </iact:action>
  <iact:action type="add" startTime="9204">
    <iact:property name="dataType"/>
    <iact:actionData xml:id="d2">
      <inkml:trace xmlns:inkml="http://www.w3.org/2003/InkML" xml:id="stk2" contextRef="#ctx0" brushRef="#br0">12096 9565 0,'23'0'88,"1"0"-80,22 0-7,25 0 1,-24 0 2,0 0 1,-1 0-2,1 0 2,24 0 2,-24 0-7,23 0 6,0 0-4,-46 0 2,23 0 2,-24 0-3,47 0 0,-23 0 2,0 0 9,-23 0-8,-1 0 10,0 0 1,1 0-2,-1 0-9,1 0 5,-1 0-6,1 0 1,69 0 13,-69 0-17,23 0 11,-24 0-10,24 0 11,-24 0-13,1 0 1,-1 0 1,1 0 3,116 0 12,-116 0-17,46 0 2,-46 0 7,23 0-7,23 0-2,94-23 15,-117 23-14,0 0 2,0-24 1,0 24 0,-24 0-3,24 0 5,-24 0-2,24 0-2,0 0-1,23 0 10,-23 0-9,0 0 6,-23 0-7,22 0 0,72 0 13,-71 0-2,23 0-9,-23 0-2,0 0 5,-24 0-5,24 0 2,-24 0 9,1 0 5,-1 0-4</inkml:trace>
    </iact:actionData>
  </iact:action>
  <iact:action type="add" startTime="11503">
    <iact:property name="dataType"/>
    <iact:actionData xml:id="d3">
      <inkml:trace xmlns:inkml="http://www.w3.org/2003/InkML" xml:id="stk3" contextRef="#ctx0" brushRef="#br0">6259 11183 0,'-24'0'96,"48"0"-39,-1 0-56,1 0 1,22 0 0,-22 0 2,23 0 2,0 0-4,0 0 2,23 0 2,47 0 4,-47 0-9,-23 0 2,0 0 1,47 0 0,-47 0 0,23 0 0,24 0 5,-24 0-8,24 0 1,0 0 2,0 0 2,-48 0-3,48 0 0,0 0 5,47 0-1,-71 0-5,47 0 10,-93 0-9,22 0 4,-22 0-1,-1 0-2,1 0 7,-1 0-7,1 0 3,-1 0 4,1 0-6,-1 0 14,0 0-12,1 0 6,-1 0 3,1 0-9,23 0 10,-24 0-15,1 0 2,-1 0 0,0 0 1,1 0 0,-1 0-3,1 0 7,23 0-7,-24 0-1,1 0 3,-1 0 3,0 0-5,71 0 16,-47 0-16,0 0 1,0 0 6,-24 0-6,1 0 2,-1 0 3,118 0 9,-118 0-14,1 0 0,-1 0 2,1 0-2,22 0 1,-22 0 1,23 0-2,0 0 1,-24 0 1,1 0-1,-1 0 3,24 0-5,0 0 0,-24 0 4,24 0-3,-23 0 1,22 0-1,1 0 7,-23 0-7,23 0-1,-24 0 1,24 0-1,-24 0 2,24 0 2,0 0-4,-23 0 7,22 0-8,95 0 17,-94 0-17,-24 0 2,24 0 4,-23 0-5,23 0 1,0 0 2,-24 0 0,24 0-3,-24 0 3,24 0-1,0 0 2,-23 0-4,22 0 2,-22 0-1,23 0 2,0 0-2,-24 0 1,24 0 1,-24 0 1,24 0-5,24 0 4,-48 0-2,24 0 2,-24 0-1,24 0-1,-23 0 1,-1 0 1,24 0-2,-24 0 1,1 0 5,-1 0-8,1 0 5,23 0 3,0 0 8,-24 0-15,0 0 3,1 0 4,23-24-2,23 24-2,-46 0-3,22-23 1,-22 23 0,-1 0 5,1 0-1,23 0-5,0 0 12,-24 0-3,0 0-10,1 0 15,-1 0-14,1 0 14,23 0-13,-24 0 5,0 0-3,1 0-1,-1 0 4,24 0-5,-23 0 9,-1 0-7,1 0 68,-1 0-70,0 0 1,1 0 7,-1 0-9,1 0 7,-1 0-6,1 0 1,-1 0 5,1 0-6,-1 0 16,71 0-3,-71 0 10,1 0 25,-1 0-38,24 0 2,-24 0-11,1 0 9,-1 0 82,1 0-74,-1 0-14,1 0 24,-1 0-14,1 0 110,-1 0-126</inkml:trace>
    </iact:actionData>
  </iact:action>
  <iact:action type="add" startTime="14490">
    <iact:property name="dataType"/>
    <iact:actionData xml:id="d4">
      <inkml:trace xmlns:inkml="http://www.w3.org/2003/InkML" xml:id="stk4" contextRef="#ctx0" brushRef="#br0">14440 10902 0,'23'0'117,"-23"-24"-114,24 24 6,-1 0-1,1-23-5,23-1 0,-47 1 3,70-1 12,-70 1-9,23-1-4,1 24-3,-24-23 82,0 0-80,0-1 8,0 1-4,0-1-3,-24 1 7,24-1-9,-23 24 10,-47-23 3,46-1-3,1 24 8,-1-23-16,1 23 9,-24 0 13,23 0 19,-22 0-38,46 23-1,-24 24-5,1-47-1,-24 47 12,23-23-11,24 23 2,-23-24 4,23 0-3,-23-23-1,23 24 4,0-1-4,-24 24 12,24-23-13,0-1 11,0 1-11,0-1 3,0 0 9,0 1-13,0 23 16,0-24-10,0 1-6,0-1 6,24 1 5,-1-1-1,0 0-4,1-23 1,-24 24-8,47-1 2,-24-23-1,1 0 11,-1 0-10,0 0 19,24 0 0,-23 0-14,-1 0-6,118 0 16,-94 0-16,-24 0 0,24 0 5</inkml:trace>
    </iact:actionData>
  </iact:action>
  <iact:action type="add" startTime="15537">
    <iact:property name="dataType"/>
    <iact:actionData xml:id="d5">
      <inkml:trace xmlns:inkml="http://www.w3.org/2003/InkML" xml:id="stk5" contextRef="#ctx0" brushRef="#br0">15354 10526 0,'-23'0'45,"-1"0"-42,1 0 8,-1 0-8,1 0-1,23 24 3,-70 23 8,46-24-8,1 1-4,-1 23 8,24-1-3,0-22 1,0-1-5,0 1 5,-23-24-6,23 23 5,0 1-4,0-1 7,0 1-6,0-1 10,23 0-11,24-23 3,-23 0-1,116 0 15,-69 0-18,-24 0 1,-24 0 2,47 0 2,-23 0-4,-23 0 2,-1 0 10</inkml:trace>
    </iact:actionData>
  </iact:action>
  <iact:action type="add" startTime="16007">
    <iact:property name="dataType"/>
    <iact:actionData xml:id="d6">
      <inkml:trace xmlns:inkml="http://www.w3.org/2003/InkML" xml:id="stk6" contextRef="#ctx0" brushRef="#br0">15964 10269 0,'-24'0'26,"1"93"-11,23-69-12,-24 23 1,1-24 3,23 24-5,0-24 1,0 24 1,0-23 4,0-1-5,0 24-1,0-23 16,0 22-10,0-22-4,0-1-2,0 1 7,0-1-3,0 1-2,23-71 160,-23 23-163,24-23 3,-1 1-1,1 22 4</inkml:trace>
    </iact:actionData>
  </iact:action>
  <iact:action type="add" startTime="16337">
    <iact:property name="dataType"/>
    <iact:actionData xml:id="d7">
      <inkml:trace xmlns:inkml="http://www.w3.org/2003/InkML" xml:id="stk7" contextRef="#ctx0" brushRef="#br0">16034 10573 0,'23'0'86,"-23"24"-67,24-1-15,-1 24 3,-23-23-5,24 46 15,-24-47-15,0 24 1,23 0 6,1-23-6,-1-1 12,-23 0-8</inkml:trace>
    </iact:actionData>
  </iact:action>
  <iact:action type="add" startTime="17065">
    <iact:property name="dataType"/>
    <iact:actionData xml:id="d8">
      <inkml:trace xmlns:inkml="http://www.w3.org/2003/InkML" xml:id="stk8" contextRef="#ctx0" brushRef="#br0">16550 10433 0,'-24'0'37,"1"0"-28,-24 23-5,0 1-3,0 22 2,24-46-1,-24 47 3,0-23 4,47-1-3,-23-23-5,-1 47 2,1-23 2,23-1 3,-24 24-3,1 0 10,23-24-12,0 1 13,23-24 73,24-24-85,-23-23 2,22 24-3,25-47 12,-48 46-12,1 1 8,-1-1-8,24-23 12,-47 24-14,23 23 1,1 0 2,-24-24 5,23 48 171,-23-1-173,0 1 7,0-1-12,0 1 3,24-1 6,-1-23-7,-23 24 0,24-1 2,-1-23-3,0 23 0,-23 1 3,71 23 15,-24-24-19,-47 1 11,23-1 3</inkml:trace>
    </iact:actionData>
  </iact:action>
  <iact:action type="add" startTime="17962">
    <iact:property name="dataType"/>
    <iact:actionData xml:id="d9">
      <inkml:trace xmlns:inkml="http://www.w3.org/2003/InkML" xml:id="stk9" contextRef="#ctx0" brushRef="#br0">16901 10409 0,'0'24'76,"24"-24"-66,-24 23-8,23 1-1,-23-1 4,0 0 3,0 1-5,24-1 10,-1 1-9,-23-1 12,0 1-12,24 23 9,-24-24-11,0 0 11,0 1-2,0-1 6,0 1 73,0-71 60,0 0-143,23 24-6,0-24 0,-23 0 3,24 0 0,-1 0 0,1-23 1,-1 46-1,-23-23 4,0 0-6,24 24-1,-1 0 3,1-1 5,-24 1-8,0-1 18</inkml:trace>
    </iact:actionData>
  </iact:action>
  <iact:action type="add" startTime="18757">
    <iact:property name="dataType"/>
    <iact:actionData xml:id="d10">
      <inkml:trace xmlns:inkml="http://www.w3.org/2003/InkML" xml:id="stk10" contextRef="#ctx0" brushRef="#br0">17441 10386 0,'46'0'72,"1"0"-71,47 0 0,23 0 3,-23 0 5,23 0-6,-70 0-2,258-24 14,-211 1-14,-47 23 3,-1-24 2,1 24 4</inkml:trace>
    </iact:actionData>
  </iact:action>
  <iact:action type="add" startTime="19127">
    <iact:property name="dataType"/>
    <iact:actionData xml:id="d11">
      <inkml:trace xmlns:inkml="http://www.w3.org/2003/InkML" xml:id="stk11" contextRef="#ctx0" brushRef="#br0">17675 9917 0,'0'23'35,"0"24"-31,0 24 1,0 22-3,0-22 3,0-1-2,0 24 4,0-47-5,0 23 2,0 0 0,0-23 1,0 47-3,0-24 2,0-23 0,0 0 2,0 0-4,0-24 2,0 48 1,0-48-1,0 24 0,0 0 0,0-24 6,0 1-8,0-1 1,0 1 3,0-1 15,23-23-7,1 0-11,70 0 11,-1 0-12,25-70-1,22 23 2,-46 0 4,47 0-4,117-93 13,-235 116-14,24 1 6,-24 23 10</inkml:trace>
    </iact:actionData>
  </iact:action>
  <iact:action type="add" startTime="19898">
    <iact:property name="dataType"/>
    <iact:actionData xml:id="d12">
      <inkml:trace xmlns:inkml="http://www.w3.org/2003/InkML" xml:id="stk12" contextRef="#ctx0" brushRef="#br0">19457 10034 0,'-47'0'72,"23"0"-71,-23 0 1,24 0 0,-24 0 8,0 0-9,24 0 3,-24 24 0,0-1 0,0 0-1,-70 24 15,23-23-16,71-1 0,-24 1 7,0-1-8,23-23 2,24 24 0,-23-24 5,0 23 10,-1 0-16,1-23 3,23 24 111,0 23-98,23-47-17,-23 23 2,47 1-1,0-24 3,70 47 12,-23-47-15,-71 0 1,24 0 1,0 0 2,-24 0-4,24 0 2,-23 0 0,23 0 4,0 23-6,140-23 16,-117 0-17,-23 0 3,0 0 0,0 0 0,0 23-1,0-23 1,-24 0 3,1 0-6,-1 24 240,-23-1-232,0 1 5,-23-1 5,-1 1-14,1-1 6,23 1-7,-24-24 4,-22 23-5,-25 24 11,48-47-7,-1 0 2,1 0-7,-24 23 15,24-23-5,-1 24 4,1-24-12,-1 23 14,1-23-14,-1 0-3,1 24 9,-24-1-1,24-23-3,-1 24 1,24-1-5,-70 0 14,46 1-14,1-24 10,23 23-8,-24-23 12,1 0 5,0 24 2,-1-1-19,1-23 10,23 24-12,-24-1 5,1-23-1,23 24 7,-24-24 8</inkml:trace>
    </iact:actionData>
  </iact:action>
  <iact:action type="add" startTime="21944">
    <iact:property name="dataType"/>
    <iact:actionData xml:id="d13">
      <inkml:trace xmlns:inkml="http://www.w3.org/2003/InkML" xml:id="stk13" contextRef="#ctx0" brushRef="#br0">14276 11558 0,'23'0'76,"48"0"-74,-25 0-1,1 0 7,0 0-7,-23 0 2,23 0 2,-1 0 2,1 0-6,94 0 16,-71 0-15,-46 0 0,23 0 0,23 0 4,-23 0-4,0 0 7,47 0 0,-48 0-4,-22 0-3,23 0 3,0-23-1,-24 23-2,47 0 2,-46 0 1,46-24-2,0 1 1,1 23 0,-24 0 1,23-24-2,0 24 2,1-23-2,-1 23 6,0-24-8,1 24 1,-1 0 4,24-23-3,187-24 19,-234 24-19,47-1-3,-24 24 5,0-23-3,-23 23 1,24 0 1,-25 0 5,-22 0-7,46-24 0,47 24 10,-93 0-7,-1 0-2,1 0 5,23 0-6,46 0 11,-46 0-9,0 0 1,0 0 3,-24 0-4,1 0-1,23 0 5,-24 0-7,24 0 2,-23 0 6,-1 0-6,0 0 1,1 0 0,23 0 0,-24 0 1,24 0-2,-23 0 1,46 0 3,-23 0-5,-24 0 1,48 0 4,-48 0-5,24 0 1,23 0 2,-46 0 4,23-23-7,-1 23-1,48 0 12,-47 0-11,-23 0 3,-1 0 1,0 0-4,1 0 1,23 0 8,-24 0-6,1 0-1,-1 0 3,24 0-1,-24 0 4,1 0 0,-1 0-5,1 0 5,-1 0-3,1 0 1,-1 0-2,0 0-4,24 0 15,-23 0-10,-1 0 1,1 0 11,23 0 179,-1 0-195,1 0 11,-23 0-8,-1 0 2,1 0 10</inkml:trace>
    </iact:actionData>
  </iact:action>
  <iact:action type="add" startTime="29511">
    <iact:property name="dataType"/>
    <iact:actionData xml:id="d14">
      <inkml:trace xmlns:inkml="http://www.w3.org/2003/InkML" xml:id="stk14" contextRef="#ctx0" brushRef="#br0">14370 12636 0,'46'0'54,"48"24"-52,-23-24 0,-25 0 4,25 0-4,-24 0 2,46 0 4,-22 0-2,-24 0-2,46 0-1,-22 0 2,-24 0-3,23 0 0,164 0 14,-140 0-14,0 0-1,-24 0 2,24 0 3,0 0-3,-47 0 0,46 0 2,1 0 4,0 0-7,-47 0-1,211 0 11,-188 0-9,0 0 1,1 0 4,-1 0-7,24 0 2,-47 0 2,46 0-1,-22 0-1,-24 0 2,0 0-2,23 0 2,-47 0-1,48 0-1,-48 0 4,24 0-3,117 0 15,-94 0-17,1 0-1,-24 0 4,-1-24-3,25 24 3,-48 0-2,48 0 5,-25 0-6,95 0 13,-71 0-14,-23 0 1,0 0 2,0 0 6,23 0-7,-46 0 5,70 0-5,-47 0-1,70 0 12,-94 0-12,24 0 0,-24 0 2,1 0 1,23 0-1,-24 0-1,24 0 2,23 0 2,-46 0-5,46 0 0,-23 0 2,23 0 1,-23 0-1,-23 0-1,23 0 4,-24 0-3,24 0-2,0 0 12,-24 0-13,1 0 12</inkml:trace>
    </iact:actionData>
  </iact:action>
  <iact:action type="add" startTime="34915">
    <iact:property name="dataType"/>
    <iact:actionData xml:id="d15">
      <inkml:trace xmlns:inkml="http://www.w3.org/2003/InkML" xml:id="stk15" contextRef="#ctx0" brushRef="#br0">21144 11675 0,'0'-23'88,"0"-24"-85,0-23 0,0-1 4,47 24-4,70-187 13,-70 164-14,0-1-1,0 1 3,-23 0 2,-24 23-3,46 0-1,1-24 2,24-22 1,-24 22-2,-1 1 2,1 0 1,0 23-4,141-211 19,-95 94-16,72-47 3,-95 117-8,-23 0 2,0 0 1,0 24 4,-24 23-6,0 24 3,-23-1 1,47-46 2,-23 0-6,-1 23 3,24-24-1,-23 1 5,-1 23-6,0 24 0,1-24 2,-24 23 3</inkml:trace>
    </iact:actionData>
  </iact:action>
  <iact:action type="add" startTime="35674">
    <iact:property name="dataType"/>
    <iact:actionData xml:id="d16">
      <inkml:trace xmlns:inkml="http://www.w3.org/2003/InkML" xml:id="stk16" contextRef="#ctx0" brushRef="#br0">22082 8815 0,'23'0'68,"24"0"-65,47 0 4,0 0-5,0 0-1,-24 0 3,0 0 1,1 0-2,-24 0 1,23 0 0,-23 0 3,0 0-5,0 0 2,-24 0-1,0 0 1,1 0 5,23 0 119,0 0-119,-1 0-5,-22 0-2,46 0 10,-70 23 79,0 24-87,24 0 0,-24 0 2,0 23-2,0-23-2,0 47 1,0-24 2,0-23-2,0 24 1,0-1 7,0 71-9,0-71 3,0-23 0,0 23-3,0 47 16,0-93-17,23-1 3,-23 1 2,0-1 27,0 1-15</inkml:trace>
    </iact:actionData>
  </iact:action>
  <iact:action type="add" startTime="36770">
    <iact:property name="dataType"/>
    <iact:actionData xml:id="d17">
      <inkml:trace xmlns:inkml="http://www.w3.org/2003/InkML" xml:id="stk17" contextRef="#ctx0" brushRef="#br0">21191 11675 0,'0'47'85,"47"0"-82,0-24 0,0 1 1,23-24 0,24 0 4,23 23-6,446 48 11,-399-71-8,-94 23-2,24 1 2,0-24-3,23 23 3,-23 0-1,-24-23 3,-23 24-6,0-24 2,-24 0 2,1 0 3,23 23 101,-24-23-107,24 0 2,23 0 5,-46 24-5,46-24-3,47 0 13</inkml:trace>
    </iact:actionData>
  </iact:action>
  <iact:action type="add" startTime="37410">
    <iact:property name="dataType"/>
    <iact:actionData xml:id="d18">
      <inkml:trace xmlns:inkml="http://www.w3.org/2003/InkML" xml:id="stk18" contextRef="#ctx0" brushRef="#br0">22973 11675 0,'47'24'71,"-24"23"-67,212 70 14,-165-94-17,0 24 3,1 0-1,-48-24 1,47 1 0,1-1 0,-1 24 0,24-23 5,-47-1-6,-24 1 3,24-1-4,-24-23 8,-23 23 97,-23-23-98,-24 0-7,0 0 2,24 0 4,-24 0-5,-94 24 14,118-24-16,-48 0 3,48 0 4,0 23-6,-1-23 12,1 24 145,-1-1-131,1-23-21,23 24 9,-24-24-4,1 23 5,23 1-15,-24-1 7,1 0 8,0 1-1,23-1 38,0 1 68,0-1-94,-24-23 3,1 0 1,23 24-3,0-1-22</inkml:trace>
    </iact:actionData>
  </iact:action>
  <iact:action type="add" startTime="42815">
    <iact:property name="dataType"/>
    <iact:actionData xml:id="d19">
      <inkml:trace xmlns:inkml="http://www.w3.org/2003/InkML" xml:id="stk19" contextRef="#ctx0" brushRef="#br0">25551 5580 0,'0'46'39,"0"-22"-35,0 70 8,0-47-5,0-24-6,0 0 3,0 1-1,0 23 2,0 0-2,0-24 1,0 24 0,-23 0 2,0-24-4,-24 24 2,23-23 1,1-1-1,-24 24-1,0 0 4,24-24-1,-48 24-4,24-23 0,-93 46 11,93-47-11,23 1 3,1-24 2,0 23-4,-1 1 11,48-1 67,46-23-77,0 0 4,1 0-5,210 0 15,-141 0-14,-46 0 2,-47 0-4</inkml:trace>
    </iact:actionData>
  </iact:action>
  <iact:action type="add" startTime="43443">
    <iact:property name="dataType"/>
    <iact:actionData xml:id="d20">
      <inkml:trace xmlns:inkml="http://www.w3.org/2003/InkML" xml:id="stk20" contextRef="#ctx0" brushRef="#br0">25833 6213 0,'0'23'98,"-24"24"-92,24-24 3,-23 1 0,23-1-7,0 1 2,0-1 6,0 1-8,0-1 2,0 0 5,0 1-6,0-1 7,47 1-8,-24-1 2,24-23 11,-23 0-14,-24 24 1,23-24 4,0 23 13,1-23 28,-24-23-46,23-1 2,1 1 7,-24-1-9,23-23 0,1 1 3,-1 22 4,1-23-4,-24 0 4,23 0 0,0 47 6,-23-23-12,24 0 3,-24-1 60,-24 24-44,1 0-20,0 0 3,-1 0 0,1 0 4,-1 0-7,1 0 2,-1 0 9,-23 0-11,24 0 3,-24 0-1,24 0 2,-48 0-2,24 0 2,-23 0 1,-47 0-4,47 0 14</inkml:trace>
    </iact:actionData>
  </iact:action>
  <iact:action type="add" startTime="44431">
    <iact:property name="dataType"/>
    <iact:actionData xml:id="d21">
      <inkml:trace xmlns:inkml="http://www.w3.org/2003/InkML" xml:id="stk21" contextRef="#ctx0" brushRef="#br0">26770 6189 0,'47'0'53,"0"0"-49,24 0-1,22 0 7,1 0-8,0 0-1,140 0 14,-163 0-13,-1 0 0,-23 0 5,0 0-4,-24 0 38,-23 94-27,0 0-5,0-71-3,0 1 0,0-1-4,24-23 78,46 0-78,24 0 10</inkml:trace>
    </iact:actionData>
  </iact:action>
  <iact:action type="add" startTime="44955">
    <iact:property name="dataType"/>
    <iact:actionData xml:id="d22">
      <inkml:trace xmlns:inkml="http://www.w3.org/2003/InkML" xml:id="stk22" contextRef="#ctx0" brushRef="#br0">28482 5884 0,'23'0'36,"1"0"-23,-1 0-12,47 0 3,-23 0 3,-23 0 12,-24 24 11,0-1-26,0 1 0,0 23 2,-24-1-3,-23 1 0,-23-23 8,0 46-3,-47 0-1,46-23-4,48-47-1,-24 24 0,23-1 12,71-23 68,-23 24-75,46-1-5,24-23 0,-47 0 0,23 24 5,-23-24-5,23 46 2,-23-22 0,23-1 4,1 1-5,-48-1-2,118 24 12,-118-47 40,-23 24-52,0-1 5,0 0 0,0 1 3,-23-24-5,-1 23-2,24 1 0,-70 46 11,47-46-10,-24-24 5,47 23-7,-47 0 2,0 1 1,0-1 4,0 1-5,24-1 1,-1 1 4,1-24-6,-1 23 4,1-23 6</inkml:trace>
    </iact:actionData>
  </iact:action>
  <iact:action type="add" startTime="45704">
    <iact:property name="dataType"/>
    <iact:actionData xml:id="d23">
      <inkml:trace xmlns:inkml="http://www.w3.org/2003/InkML" xml:id="stk23" contextRef="#ctx0" brushRef="#br0">29185 6400 0,'0'47'65,"0"-24"-63,0 24 10,0-23-10,0-1 12,0 1-7,47-1 21,-24 1-24,24-1 3,0-23-3,-23 0 1,22 0 0,-22 0-2,23 0 0,-24 0 1,1 0 2,23 0-4,-24-23 12,0-1-14,1 24 6,-24-47 2,23 0-4,1 47-2,-24-70 11,0 47 37,-24-1-38,-23 24-10,-23 0-1,0 0 3,23 0 4,0 0-6,24 0 0,-1 0 2</inkml:trace>
    </iact:actionData>
  </iact:action>
  <iact:action type="add" startTime="46690">
    <iact:property name="dataType"/>
    <iact:actionData xml:id="d24">
      <inkml:trace xmlns:inkml="http://www.w3.org/2003/InkML" xml:id="stk24" contextRef="#ctx0" brushRef="#br0">24684 7455 0,'164'0'36,"24"-23"-33,-94 23 2,46-24-4,-46 1 2,23 23 0,0 0 1,1 0 2,22-24-4,24 1 2,-23 23 4,0-47-5,-1 47-1,118 0 14,164-23-14,-281 23 1,-1-24 4,1 24-6,0 0 4,-24 0-1,47 0 2,-47 0-5,47 0 4,0 0 1,-23 0-3,398 0 16,-422 0-16,1 0-2,-48 0 3,24 0 0,0 0-1,-1 0 1,-46 0 5,23 0-5,-46 0-2,23 0 0,23 0 11,-46 0-9,-1 0 18,0 0-8,1 0-11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40">
    <iact:property name="dataType"/>
    <iact:actionData xml:id="d0">
      <inkml:trace xmlns:inkml="http://www.w3.org/2003/InkML" xml:id="stk0" contextRef="#ctx0" brushRef="#br0">23231 7057 0,'23'23'123,"1"-23"-120,46 23-1,24-23 2,-24 24 5,-23-1-7,23-23 1,1 0-1,-25 0 2,1 0 1,24 0 0,-48 0-3,47 0 6,-23 0-7,0 0 2,0 0 1,-23 0 1,22 0-1,1 0 7,-23 0-9,-1 0 0,1 0 3,-1 0-2,24 0 1,0 0 0,-24 0 0,24 0 7,-23 0-9,22 0-1,-22 0 1,23 0 2,0 0 0,-24 0 1,24 0-1,-24 0 4,24 0-7,0 0 1,-23 0 2,-1 0 4,1 0-6,69 0 13,-69 0-12,-1 0 10,24 0 3,-23 0 0,-1 0-9,0 0 14,1 0-20,-1 0 1,24 0 13,-23 0-12,-1 0 4,47 0 7,-23 0-7,-23 0-5,-1 0 3,24 0 2,70 0 11,-70 0-16,-23 0 12,-1 0-3,0 0-3,1 0 4,-1 0-9,1 0 14,-1 0-16,1 0 1,-1 0 20,1 0-19,-1 0 0,0 0 4,1 0 13,-1 0-18,1 0 3,-1 0 19,1 0-19,-1 0 8,1 0-3,-1 0-6,0-23 8,1 23-8</inkml:trace>
    </iact:actionData>
  </iact:action>
  <iact:action type="add" startTime="11570">
    <iact:property name="dataType"/>
    <iact:actionData xml:id="d1">
      <inkml:trace xmlns:inkml="http://www.w3.org/2003/InkML" xml:id="stk1" contextRef="#ctx0" brushRef="#br0">2180 6658 0,'23'23'89,"1"1"-82,-1 23-6,47 0 2,1 0 5,-24-1-4,-24-22-2,165 93 12,-142-93-13,25 22 3,-1-22 2,0-1-3,95 24 12,-142 0-14,24-23 3,-24-24-2,1 23 5,-24 0-4,70 24 12,-46-23-14,-1-24 1,-23 23 3,23-23 2,-23 24 2,24-24 46,-24 23-42,23 1 4,1-1-15,-1 0 14,-23 1-12,24-1 5,-1-23 7,-23 24 1,23-24-3,-23 23-7,24-23 34,-1 0-2,-23 24-15,0-1-21,24-23 14,-1 24-5,-23-1 2,24 0 4,-1-23-6,-23 24 5,24-1-15,-1-23 11,-23 24-12,23-1 6,1-23 2,-1 0 74,-23 24-76,24-24 27</inkml:trace>
    </iact:actionData>
  </iact:action>
  <iact:action type="add" startTime="12682">
    <iact:property name="dataType"/>
    <iact:actionData xml:id="d2">
      <inkml:trace xmlns:inkml="http://www.w3.org/2003/InkML" xml:id="stk2" contextRef="#ctx0" brushRef="#br0">2860 7854 0,'23'47'54,"24"-24"-46,23 0-5,1-23-1,-1 0-1,0 0 3,-23 0 0,23 24 1,1-24-1,-24 0 0,-1 23-1,25-23 1,-48 0 1,24 0 1,-23 0-4,-1 0 2,0 24-1,1-24 3,-24 23-4,23-23 14,1 0 157,-24-23-171,0-1 11,0-23-13,0 24 14,0 0-12,0-1 6,0 1-4,0-1 15,0-23-16,0 24 5,0-1-4,0 1 10,0 0 2,0-1-14,0 1 14,0-1-14,0 1 9,0-1-10,0 1 1,0-1 11,0 1-11,0-24 12,0 24 3</inkml:trace>
    </iact:actionData>
  </iact:action>
  <iact:action type="add" startTime="18869">
    <iact:property name="dataType"/>
    <iact:actionData xml:id="d3">
      <inkml:trace xmlns:inkml="http://www.w3.org/2003/InkML" xml:id="stk3" contextRef="#ctx0" brushRef="#br0">1547 9964 0,'23'0'98,"1"-24"-89,-24 1-8,23 23 1,1 0 1,-1-47 1,24 24 2,0-1-3,0-23 4,0 0-1,-24 24-2,24 23-2,0-47 2,0 24 1,-24-24 0,24 23-3,-24 24 6,1-23-6,140-71 14,-117 71-14,-24-1 2,-23 1 3,47 23-6,-23-24 4,-24 1-1,23-1 3,0 24-5,71-70 13,-70 70-14,23 0 1,-24-23 2,24-1 3,0 1-3,0-24-3,-24 23 2,24 24 5,-24-23-7,1-1 1,23 1 2,-24 23 4,-23-23-6,71-1 15,-48 1-15,0 23 1,1 0 11,-1 0-12,1-24 4,-1 24 13,1 0 1,-24-23-11,23 23-5,1 0 6,-1 0-1,0-24 0,1 1-5,-1 23 26,1 0-18,-1 0 7,1-24-2,-1 24 8</inkml:trace>
    </iact:actionData>
  </iact:action>
  <iact:action type="add" startTime="19685">
    <iact:property name="dataType"/>
    <iact:actionData xml:id="d4">
      <inkml:trace xmlns:inkml="http://www.w3.org/2003/InkML" xml:id="stk4" contextRef="#ctx0" brushRef="#br0">3282 8604 0,'46'23'108,"1"-23"-105,24 0 6,-1 24-7,-23-24 2,93 23 7,-93-23-9,-23 0 2,23 0-2,-24 0 3,1 0-1,22 0-1,-22 0 9,23 0-5,-24 24 111,-23-1-105,0 24 2,0-23-11,0 22 1,-23-46 3,-1 24-5,24 23 0,0-24 11,-23 24-12,-1-47 6,-22 47 8,46-24-6,-24 1-6,24-1 16,-23-23-10,-1 47 8,24-23 17,0-1-17</inkml:trace>
    </iact:actionData>
  </iact:action>
  <iact:action type="add" startTime="34905">
    <iact:property name="dataType"/>
    <iact:actionData xml:id="d5">
      <inkml:trace xmlns:inkml="http://www.w3.org/2003/InkML" xml:id="stk5" contextRef="#ctx0" brushRef="#br0">1383 11113 0,'23'0'40,"24"0"-35,0-24-1,-24 24 3,71-23-4,-70-1-1,46 1 2,-23 23 1,23-24-2,-23 1 1,0-1 5,23 1-8,-46 0 2,46-1 0,0 1 1,1-1 1,-48 24-2,47-23 1,1-1 5,-48 1-6,47-1-2,24-22 12,-47 46-11,-23-24 2,22 1 5,1-1-7,0 1 0,47-24 10,-71 0-9,1 24 2,-1 23 3,-23-24-6,24 1 0,23-24 13,-24 47-14,1-24 2,-24 1 6,23-1 3,0 24 9,1-23-15,-1 0 0,1 23-3,-1-24 0,1 1 1,-1-1 2,1 24-4,-1-23 2,0-1 0,1 24 0,23-23 0,-24 23 0,1-24 5,22 1-6,-22-24-1,70-23 11,-71 46-11,1 24 2,-1-23 2,-23-1-4,23 1 10,1 23-11,-24-23 7,23 23-2,1-24 11,-1 24-15,1 0-1,-1-23 3,-23-1 7,24 1-9,-1 23 9,0-24 8,1 24-6,-1-23 9,1 23-20,-1 0 4,24 0 6,-23-24-1,-1 24-7,0 0 3,1 0 11,-1 0-13,1 0 41,-1 0-33,1 0-7,-1 0 1,1 0 5,-1 0 24</inkml:trace>
    </iact:actionData>
  </iact:action>
  <iact:action type="add" startTime="36118">
    <iact:property name="dataType"/>
    <iact:actionData xml:id="d6">
      <inkml:trace xmlns:inkml="http://www.w3.org/2003/InkML" xml:id="stk6" contextRef="#ctx0" brushRef="#br0">4055 9378 0,'47'0'65,"-24"0"-62,24 0-1,71 0 13,-72 0-7,-22 0-7,23 23 5,-24-23 5,47 24-5,-46-1-4,70 0 14,-71-23-11,1 0 5,-1 0-3,-23 24 228,0-1-222,-47 71 4,0-70-16,47-1 2,-23-23 1,-1 47 3,1-24-5,-1 1 6,1-1 0,0-23-4,-1 24-1,1-1 3,23 1 1,-47-24-4,23 23 6,24 0 4</inkml:trace>
    </iact:actionData>
  </iact:action>
  <iact:action type="add" startTime="42398">
    <iact:property name="dataType"/>
    <iact:actionData xml:id="d7">
      <inkml:trace xmlns:inkml="http://www.w3.org/2003/InkML" xml:id="stk7" contextRef="#ctx0" brushRef="#br0">1781 13340 0,'0'-24'36,"24"1"-33,23-24 3,-24 0-5,47 0 4,1 0-1,-1 0 4,0 1-5,-23-1-1,164-141 12,-141 118-13,-23 46 2,0-23 6,24 1-5,-1-1-2,71-47 11,-95 70-11,-22 1 0,-1 0 5,24-1-6,0 1 11,0-1-9,-47 1-1,70-1 13,-46 1-11,-1-1 4,1 24-7,-24-23 3,23 0 0,1 23 6,-1-47-8,0 23 1,1 1 4,-1-1 0,1 1-5,-1 23 8,1-24-3,-1 24 0,-23-23-6,47-24 17,-24 24-16,1 23 10,-1-24-11,-23 1 1,24 23 3,23-47-1,-47 23 0,46 24-1,-22-23 2,-1-24-1,24 24 0,0 23 1,-23-24-2,-1 1 1,24-24 1,-24 23 2,1 1-2,-1 0-3,1-1 7,-1 1-3,1-1 0,-24 1 3,0-1-7,0 1 45,0-1-16,0 1-26,0 0 24</inkml:trace>
    </iact:actionData>
  </iact:action>
  <iact:action type="add" startTime="43306">
    <iact:property name="dataType"/>
    <iact:actionData xml:id="d8">
      <inkml:trace xmlns:inkml="http://www.w3.org/2003/InkML" xml:id="stk8" contextRef="#ctx0" brushRef="#br0">3703 11183 0,'24'0'84,"23"0"-73,70 0 3,-70 0-13,-24 0 4,1 0 4,23 0-6,-24 0 1,1 0 4,22 0-4,-22 0 0,-1 0 6,24 0-7,-23 0 17,-1 0 198,-23 23-211,0 1-3,0-1 8,0 1-9,0-1 1,0 1 4,0-1-5,0 24 10,0-24-12,0 1 3,0-1-1,0 1 5,0 23-4,0-24 8,0 0 5,0 1 13,0-1-12,0 1-2,0-1 13,0 1-21,0-1 15,0 1-19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439">
    <iact:property name="dataType"/>
    <iact:actionData xml:id="d0">
      <inkml:trace xmlns:inkml="http://www.w3.org/2003/InkML" xml:id="stk0" contextRef="#ctx0" brushRef="#br0">4032 6939 0,'164'0'96,"-94"0"-92,24 24-1,23-24 3,-23 0-4,23 0 3,0 0-3,0 0 6,48 0-6,303 0 11,-304 0-11,-46 0 2,69 0 2,48 0-3,327 0 14,-210 0-15,-165 0 1,1 0 1,23 0 1,-24 0-1,-22 0 0,22 0 4,-70 0-5,47 0-1,282 0 11,-306 0-11,25 0 2,-48 0 4,0 0-6,-23 0 1,23 0 0,-23 0 3,-24 0-4,24 0 3,-24 0-3,-23 0 6,23 0-7,1 0 1,-24 0 2,23 0-1,-23 0 2,-24-24-1,24 24 1,23-23 1,-46 23-3,187-24 12,-164 1-13,0 23 2,23 0 4,-47 0-5,118 0 11,-71 0-13,-46-23 2,46 23 0,-23 0 5,0 0-6,0 0 1,23 0 1,-46 0 3,46 0-5,94 0 12,-117 0-12,47 0 0,-24 0 3,0 0-1,1 0-1,22 0 2,-22 0-1,46 0 2,-23 0-4,-1 0 1,1 0 6,-47 0-6,47-24-2,140 24 12,-163 0-11,-24 0 2,23 0 4,-23 0-6,117 0 15,-141 0-14,1 0 6,-1 0 10,24 0 137,0 0-154,0 0 0,0 0 1,23 0 3,118 0 13,-142 0-18,-22 0 0,23 0 4,0 0-1,-24 0 6,1 0-1</inkml:trace>
    </iact:actionData>
  </iact:action>
  <iact:action type="add" startTime="4845">
    <iact:property name="dataType"/>
    <iact:actionData xml:id="d1">
      <inkml:trace xmlns:inkml="http://www.w3.org/2003/InkML" xml:id="stk1" contextRef="#ctx0" brushRef="#br0">6399 8932 0,'24'0'104,"23"0"-95,23 0-5,-23 0-3,47 0 1,-24 0 3,-23 0-3,23 0 3,0 0-2,-46 0 2,23 0-2,0 0 0</inkml:trace>
    </iact:actionData>
  </iact:action>
  <iact:action type="add" startTime="6114">
    <iact:property name="dataType"/>
    <iact:actionData xml:id="d2">
      <inkml:trace xmlns:inkml="http://www.w3.org/2003/InkML" xml:id="stk2" contextRef="#ctx0" brushRef="#br0">6118 11230 0,'47'-24'75,"-24"24"-75,24 0 3,24 0 2,-48 0 5,71 0-5,-24 0-2,0 0 1,-46 0-1,23 0 1,23 0 9,-47 0-8,1 0 20</inkml:trace>
    </iact:actionData>
  </iact:action>
  <iact:action type="add" startTime="7056">
    <iact:property name="dataType"/>
    <iact:actionData xml:id="d3">
      <inkml:trace xmlns:inkml="http://www.w3.org/2003/InkML" xml:id="stk3" contextRef="#ctx0" brushRef="#br0">5860 14864 0,'47'0'65,"0"0"-59,23 0-4,1 0 1,-25 0 1,1 0 3,0 0-5,24 0 1,-25 0 1,1 0 2,0 0-4,0 0 2,-23 0 9,-1 0-3,0 0 57,1 0-61</inkml:trace>
    </iact:actionData>
  </iact:action>
  <iact:action type="add" startTime="11913">
    <iact:property name="dataType"/>
    <iact:actionData xml:id="d4">
      <inkml:trace xmlns:inkml="http://www.w3.org/2003/InkML" xml:id="stk4" contextRef="#ctx0" brushRef="#br0">6306 11253 0,'-24'0'169,"1"0"-138,-1-23-29,1 23 1,-1-24 4,-23 24-1,24 0-3,-47-47 10,46 47-3,1 0-9,23-23 3,-24 23 11,1 0-14,-1-23 26,1 23-9,0 0 0,23-24 1,-24 24 4,1 0-5,-1-23 26,-23-1-24,47 1-17,-23-1 14,-1 1-6,24-1 2,-46-22 3,22 46-8,24-24 0,-23 24-5,23-23 2,-24 23 8,24-24-10,0 1 6,-23-1-2,-1 24 4,24-47 5,-23 24-4,0 23 1,-1-47 5,24 24-13,-23-1-1,23-46 18,-24 0-18,1 23 8,23 0 3,0 23-12,0 1 1,0-1 2,0 1 1,-24 0-4,24-1 9,0-23-8,0 0 4,0 24-4,0-1 7,0 1-8,0-47 13,0 46-6,0 1-8,0-1 4,0 1-1,0-24 8,0 0-7,0 0 3,0 24-3,24 23-4,-24-71 14,23 48-12,-23 0-3,24 23 0,-24-24 5,23 24 4,1-23-8,-1 23 13,0 0-9,1 0-4,-1 0 2,24 0-1,-23 0 3,22 0-4,25 0 4,-48-24-3,24 24 1,-23 0-1,22 0 2,1 0 2,-23 0-4,23 0 13,-24 0 29,24 0-42,0 0 3,0-23 0,23 23-4,0 0 2,-23 0 0,0 0 5,0 0-6,0 0 0,0 0-1,-24 0 1,24 0 4,0-24-6,-24 24 3,24 0 4,-23 0-6,23 0 6,-24 0 4,1 0-3,-1 0 8,0 0 10,1 0-26,-1 0 10,24 0-3,-23 0 1,-1 0-6,47 0 14,-46 0-15,-1 0-1,1 0 10,-1 0 8,1 0-17,-1 0 34,47 0-13,-46 24-17,-1-24-4,1 0 12,-1 0 14,-23 23-14,24-23-10,-24 24 8,23-1 3,1-23-14,-24 24 5,0-1 5,0 0 2,23-23 0,-23 24 6,23-1 12,-23 1-26,0-1 8,0 1-1,0-1-3,0 1-3,0-1 3,0 0 3,0 1-5,0-1 12,0 1-15,0-1 15,0 1-10,0-1-8,0 1 10,0-1 6,0 0-12,0 1-1,0-1 1,0 24-3,0-23 2,-23 23 10,0-24-12,23 24 10,0-24 5,0 1-14,-24-24 8,24 23 7,-23 1-15,23-1 7,0 1 6,-24-1-13,1 24 14,-1-24-13,1-23 4,-1 24-5,24-1 10,-23 1-5,0-1 17,-1 24-12,1-24-11,-1 1 5,24-1 2,-23 1-5,-1-24 4,24 23 1,-23 1 2,-1-24-10,1 23 11,-24 24 4,24-24 1,-1 1-4,-23-24 7,24 23-10,-1 1-2,1-24 2,0 0 7,-1 23 0,24 1 14,-23-1 91,-1-23-89,1 0-18,23 24-7,-24-1 7,1-23-4,23 23 50,-24 1 192</inkml:trace>
    </iact:actionData>
  </iact:action>
  <iact:action type="add" startTime="18824">
    <iact:property name="dataType"/>
    <iact:actionData xml:id="d5">
      <inkml:trace xmlns:inkml="http://www.w3.org/2003/InkML" xml:id="stk5" contextRef="#ctx0" brushRef="#br0">11299 10573 0,'-24'0'53,"48"0"-36,-1 0-15,24 0 2,-24 0 3,48 0-5,93 0 15,-94 0-16,1 0 1,-1 0 1,0 0 4,-23 0-5,141 0 15,-118 0-14,0 0-2,1 0 1,-1 0 3,-23 0 0,23 0-3,0 0 1,-23 0 5,47 0-6,-24 0 1,-23 0 1,24 0 1,-1 0-2,-23 0 2,23 0-2,-46 0 3,23 0-4,23 0 2,-47 0 0,24 0 1,-23 0-2,22 0 1,-22 0 3,46 0 10,-46 0-12,-1 0-3,1 0 8,-1 0-5,0 0-3,1 0 6,-1 0-4,24 0 9,-23 0-12,23 0 15,-24 0-14,0 0 2,24 0 1,0 0-2,24 0-1,-48 0 2,24 0 2,0 0-4,-24 0 2,24 0 0,-23 0 4,22 0-6,-22 0 0,46 0 14,-46 0-13,46 0 16,0 0-13,1 0-4,-48 0 0,24 0 11,0 0-11,0 0-2,-24 0 1,24 0 3,23 0 1,-46 0-1,23 0-1,-24 0 1,24 0 5,0 0-8,-24 0 5,1 0-2,-1 0 5,1 0-1,-1 0 0,1 0 23</inkml:trace>
    </iact:actionData>
  </iact:action>
  <iact:action type="add" startTime="24622">
    <iact:property name="dataType"/>
    <iact:actionData xml:id="d6">
      <inkml:trace xmlns:inkml="http://www.w3.org/2003/InkML" xml:id="stk6" contextRef="#ctx0" brushRef="#br0">20066 10691 0,'0'23'69,"23"-23"-66,48 23 2,-48-23 2,48 24-4,-1-24-2,94 0 12,-94 0-9,1 23-1,-24-23 3,23 0-4,24 0 1,-48 0 2,25 0 0,23 0-2,-48 0 1,25 0 4,-1 0-7,0 0 1,1 0 4,23 0-3,-1 0 2,-46 0-2,24 0 2,-25 0-3,48 0 5,-23 0-5,-25 0 2,1 0 3,47 0-4,0 0-2,-24 0 3,24 0 5,0 0-6,23 0-2,188 0 12,-188 0-10,23 0 0,-22 0 5,-48 0-3,47 0-4,141 0 11,-164 0-9,0 0 1,-24 0 3,-23 0-5,164-23 12,-117 23-13,-24 0 2,0 0 2,1-24 0,22 24-3,-46 0 2,47-23 1,0 23-1,0-23 0,-48 23 0,1 0 3,24-24-3,-24 24-2,93-23 11,-93-1-12,-24 24 3,1-23 91,-1-1-86,-23 1-6,24-24 9,-24 24-8,0-1 2,0 1 0,0-1-4,0-23 3,0 24 10,0-1-13,23-22 13,-23 22-11,0 1 6,0-1 1,0 1-8,0-24 9,0 23 2,0 1-11,0 0-1,-47 23 13,24-24-12,23 1 10,-24 23 5,1-24-17,0-46 16,-1 70-10,1-24-3,-1 1 8,1 23-11,-1 0 1,1-23 2,0 23 5,-24-24-7,-47 24 13,70 0-13,-22-23-1,-1-1 3,23 24 2,1 0-4,-24-23 2,23-1 0,1 24 1,-47 0 3,23-23 0,23 23-3,24-24-4,-23 24 9,-1 0-6,-22-23-1,22 23-1,-23 0 10,24-23-8,-24-1 2,23 24-2,1 0 0,-47-23 3,46 23-5,-69-24 16,-1 1-14,70 23 2,-23 0-3,1 0 0,-25 0 7,48 0-8,-1 0 1,-23 0-1,1 0 2,-1 0 0,-24 0 0,24 0-1,-23 0 2,0 0 4,23 0-7,-23 0 0,-1 0 3,24 0 0,-23 0-3,0 0 1,23 0 0,-70 0 4,23 0-4,0 0 1,24 0 2,-24 0-3,-187 0 14,93 0-15,71 0 1,47 0 4,-24 0-6,-23 0 3,23 0 0,24 0 2,-24 0-4,0 0 2,0 0 0,24 0 1,0 0-3,-24 0 3,47 0-1,-23 0 3,-1 0-5,48 0 1,-47 0 1,46 0 0,-46 0-2,23 0 2,0 0 0,0 0 4,-23 0-4,46 0-3,-163 0 12,140 0-11,23 0 2,-46 0 1,0 0-3,23 0 3,0 0-2,24 0 2,-24 0 0,-24 0-2,48 0 1,-24 0 2,24 0-4,-1 0 2,-23 0-1,0 0 6,1 0-1,-1 0-1,23 0-6,-23 0 2,24 0 7,-24 0-8,24 0 3,-48 0 6,48 0-9,-24 0-1,0 0 1,0 0 4,-117 0 6,117 0-7,0 0-2,0 0-1,-23 0 2,47 0 3,-24 0-3,23 0-2,-140 0 11,117 0-12,0 0 4,-23-24 1,47 24-5,-1 0 4,-116-23 10,116 23-13,-23-24 0,24 24 2,-1 0 1,-23 0-1,24 0 0,-47 0 1,23 0-2,23 0 3,-23 0-5,24 0 4,-47 0-1,23 0 0,23 0 4,-22 0-4,22 0-2,-117 0 10,71-23-10,47 23 11,-1 0-11,1 0-1,-48 0 14,25 0-10,22 0 2,-23 0 9,24 0-12,-1 0 18,1 0-11,-1 0 5,1 0-12,0 0 4,-1 0 4,-70 47 5,71-24-10,-1-23 0,24 24-4,-70-1 12,47 1-13,-1-1-1,1 1 2,-1-1 5,1 0-4,0 1 8,-1-1-10,-23 24 13,24-23-11,-1-24 4,1 23-4,-1 1 0,24 22 7,-23-22-9,0-1 13,23 1-13,0-1 0,0 24 11,-24-23 6,24-1-9,0 0-6,0 1 7,0-1-9,0 1 4,0-1 4,0 1 3,0-1-10,0 1-1,0-1 11,0 0-10,0 1 10,0-1-9,0 1 29,0-1-23,0 1 5,24 23 2,22-24-13,1 0 0,0 1-1,0-1 1,-23 1 0,46-1 6,0-23-8,-23 0-1,164 24 14,-141-24-14,-23 0 2,0 0 4,23 0-6,24 0 3,-47 0 0,23 0 4,-23 0-7,164 0 20,-70 0-18,46 0 7,-140 0-7,47 0 0,-24 0 5,-23 0-7,24 0 0,-1 0 4,-47 0-2,48 0 4,-48 0-5,24 0 2,23 0 1,-46 0-1,46 0-2,-23 0 3,0 0-1,0 0 2,0 0-3,0 0 5,23 0-5,-47 0 1,24 0-2,117 0 12,-93 0-4,-24 0-8,-1 0 2,-22 0 1,-1 0-2,1 0 1,-1 0 0,1 0 12,-1 0-4,1 0-5,-1 0 12,0 0-17,1 0 2,23 0 10,-24 0-12,1 0 10,-1 0 2,1 0 34,22 0-46,1 0 9,-23 0-9,-1 0 1,1 0 0,-1 0 5,0 0 1,1 0-1,-1 0 8,1 0-12,-1 0 10,1 23-10,-1-23 2,24 24 13,-24-1-15,1 0-1,-1 1 5,1-1 116,-1 1-110,1-24 35,-1 23-19</inkml:trace>
    </iact:actionData>
  </iact:action>
  <iact:action type="add" startTime="29558">
    <iact:property name="dataType"/>
    <iact:actionData xml:id="d7">
      <inkml:trace xmlns:inkml="http://www.w3.org/2003/InkML" xml:id="stk7" contextRef="#ctx0" brushRef="#br0">8087 12730 0,'0'-23'232,"0"-1"-230,24 24 5,-1 0-4,0 0-1,1 0 2,-1 0 3,1 0 2,-1 0-1,1 0 4,-1 0 4,24 0-13,-24 0-1,1 0 9,-1 0-9,48 0 14,-48 0-10,1 0 1,-1 0-3,0 0 1,1 0 3,23 0 1,-24 0-2,1 0-5,93 0 13,-94 0-11,24 0-1,0 0-2,0 0 2,0 0 1,0 0 0,23 0 1,0 0 0,-23 0-3,24 0 2,-1 0 4,-23 0-6,0 0 0,23 0 1,-23 0 2,23 0 1,-46 0-4,23 0 2,-1 0 4,1 0-3,-23 0-2,-1 0 6,1 0-6,-1 0 1,0 0 4,1 0-6,93 0 13,-93 0-13,22-23 4,1 23-2,94 0 9,-24-24-6,-70 24-4,23 0 0,-23 0 4,-23 0-5,23 0 2,-24 0-1,47 0 9,1 0-9,93 0 12,-141 0-8,24 0-5,-23 0 0,22 0 3,1 0-2,-23 0 3,46-23-4,-23 23 2,0 0 4,0 0-5,0 0-1,70 0 11,-47 0-11,-46 0 2,-1 0 4,1-23-7,-1 23 1,0 0 5,1 0-3,-1 0 13,1 0-14,-1 0 28,1 0-13,-1 0-3,1 0 414,22 0-423,1 0-4,24 0 1,22 0 0,-22 0 2,22 0 0,1 0-1,-23 0 3,22 0-3,259 0 12,-258 0-14,-24 0 0,24 0 4,211-24 13,-118 24-17,-93 0 0,23 0 1,-23 0 5,-24 0-6,24 0-1,0 0 3,-24 0 3,282 0 12,-259 0-17,1 0-1,-23 0 3,-1 0 0,24 0 0,-47 0 0,46 0-1,-22 0 3,-24 0-3,23 0 0,0 0 2,0 0 0,1 0-2,-1 0 2,-23 0-3,23 0 5,24 0-4,-47 0 1,23 0-3,1 0 4,-1 0-2,0 0 0,1 0 2,-24 0 0,46 0-3,1 0 3,0 0-1,-47 0 2,23 0-4,24 0 4,70 0 1,-70 0-5,-24 0 3,0 0 5,1 0-10,-24 0 2,46 0 2,-22 0 3,-25 0-5,25 0 0,-1 0 3,-23 0 1,23 0-4,1 0 2,-48 0 0,24 0 4,-24 0-5,24 0-1,141 0 14,-141 0-14,23 0-1,24 0 7,-47 0-7,70 0 1,-23 0 4,-1 0-1,1 0-2,-23 0 0,46 0 1,-23 0 2,23 0-4,-23 0 2,-24 0 3,24 0-5,-1 0 1,-46 0 1,24 0 0,-25 0 2,-22 0-4,46 0 2,-23 0 0,-23 0 0,22-23 0,-22 23 0,23-24 4,-24 24-5,1-23 2,-1 23-2,1 0 2,-1 0-1,0 0 10,1-24-13,-1 24 6,1 0-4,-1-23 5,1 23 4,-1-24 1,1 24-2,-1 0 30,0 0-35,1 0 3,23-23 8,0 0-7,-24 23-1,1 0 3,-1 0-10,0 0-1,1 0 4,-1-24 14,24 24-17,-47-23 1,24 23 0,-1 0 2,0-24 3,1 24 5,-1 0-8,1 0 21,46 0-13,-46 0-11,140 0 12,-94 0-12,-23 0-1,23 0 5,-23 0-1,-23 0-3,46 0 4,-47 0-3,1 0 4,-1 0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599293" y="1691868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实验二 ：词频统计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0043475-9E77-4EEC-A8DA-A052A4DD1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0"/>
    </mc:Choice>
    <mc:Fallback xmlns="">
      <p:transition spd="slow" advTm="24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90625" y="1762125"/>
            <a:ext cx="752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词频统计是大数据语料库分析的常用分析操作，本次实验：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75998" y="2619375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我们设计了一个有趣的择偶观词频统计分析实验，助你快速入门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快速熟悉</a:t>
            </a:r>
            <a:r>
              <a:rPr lang="en-US" altLang="zh-CN" dirty="0"/>
              <a:t>Hadoop &amp; Spark </a:t>
            </a:r>
            <a:r>
              <a:rPr lang="zh-CN" altLang="en-US" dirty="0"/>
              <a:t>基本编码操作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62075" y="3969068"/>
            <a:ext cx="4852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一个简单实例希望帮助你理解本次实验流程</a:t>
            </a:r>
            <a:r>
              <a:rPr lang="zh-CN" altLang="en-US" sz="2200" dirty="0"/>
              <a:t>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3164D2D-ED89-43A7-92D4-662B02E70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2"/>
    </mc:Choice>
    <mc:Fallback xmlns="">
      <p:transition spd="slow" advTm="29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65F0BA-FD5B-4119-87B6-65BAC939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64" y="1205675"/>
            <a:ext cx="8127000" cy="504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1CD3FE-DDD2-457A-9B3B-B277490B6247}"/>
              </a:ext>
            </a:extLst>
          </p:cNvPr>
          <p:cNvSpPr txBox="1"/>
          <p:nvPr/>
        </p:nvSpPr>
        <p:spPr>
          <a:xfrm>
            <a:off x="4893345" y="6405906"/>
            <a:ext cx="2616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MapReduce</a:t>
            </a:r>
            <a:r>
              <a:rPr lang="zh-CN" altLang="en-US" sz="1600" dirty="0"/>
              <a:t>词频统计示意图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E0F5333-3D64-446B-A03C-3C2C687A58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3840" y="464040"/>
              <a:ext cx="9815040" cy="4937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E0F5333-3D64-446B-A03C-3C2C687A5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480" y="454680"/>
                <a:ext cx="9833760" cy="4956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834E8E5-202D-4107-B456-6DD43EF53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38"/>
    </mc:Choice>
    <mc:Fallback xmlns="">
      <p:transition spd="slow" advTm="13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98642" y="2314272"/>
            <a:ext cx="5477269" cy="222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 </a:t>
            </a:r>
            <a:r>
              <a:rPr lang="en-US" altLang="zh-CN" dirty="0"/>
              <a:t>Hadoop+ Spark</a:t>
            </a:r>
            <a:r>
              <a:rPr lang="zh-CN" altLang="en-US" dirty="0"/>
              <a:t>下编程环境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掌握基于</a:t>
            </a:r>
            <a:r>
              <a:rPr lang="en-US" altLang="zh-CN" dirty="0"/>
              <a:t>Spark</a:t>
            </a:r>
            <a:r>
              <a:rPr lang="zh-CN" altLang="en-US" dirty="0"/>
              <a:t>的基本</a:t>
            </a:r>
            <a:r>
              <a:rPr lang="en-US" altLang="zh-CN" dirty="0"/>
              <a:t>MAP REDUCE </a:t>
            </a:r>
            <a:r>
              <a:rPr lang="zh-CN" altLang="en-US" dirty="0"/>
              <a:t>操作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掌握基本大数据可视化工具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独立完成本次青年群体择偶观</a:t>
            </a:r>
            <a:r>
              <a:rPr lang="en-US" altLang="zh-CN" dirty="0"/>
              <a:t>WordCount</a:t>
            </a:r>
            <a:r>
              <a:rPr lang="zh-CN" altLang="en-US" dirty="0"/>
              <a:t>分析实验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810390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希望你通过这个简单有趣的小实验，帮你初步掌握</a:t>
            </a:r>
            <a:r>
              <a:rPr lang="en-US" altLang="zh-CN" dirty="0"/>
              <a:t>Hadoop </a:t>
            </a:r>
            <a:r>
              <a:rPr lang="zh-CN" altLang="en-US" dirty="0"/>
              <a:t>和 </a:t>
            </a:r>
            <a:r>
              <a:rPr lang="en-US" altLang="zh-CN" dirty="0"/>
              <a:t>Spark </a:t>
            </a:r>
            <a:r>
              <a:rPr lang="zh-CN" altLang="en-US" dirty="0"/>
              <a:t>编程。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CEFE98C-ED3F-4C04-9C9E-1D0B1CCD47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4600" y="2008800"/>
              <a:ext cx="8566200" cy="254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CEFE98C-ED3F-4C04-9C9E-1D0B1CCD47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5240" y="1999440"/>
                <a:ext cx="8584920" cy="2567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4A3341E-1AD8-4C84-B7AD-D27FA12F1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88"/>
    </mc:Choice>
    <mc:Fallback xmlns="">
      <p:transition spd="slow" advTm="5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216FB84-45D2-4A03-9CBC-A4B504B4B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"/>
    </mc:Choice>
    <mc:Fallback xmlns="">
      <p:transition spd="slow" advTm="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path/to/Experiment/Ex2_WordCount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76400" y="4873544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174D1-6CEF-4CB0-A8BF-B9B3A1E6B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75" y="2180010"/>
            <a:ext cx="7924800" cy="2476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1B53B4-F3EA-46AB-9A3A-83DBEEEF2805}"/>
              </a:ext>
            </a:extLst>
          </p:cNvPr>
          <p:cNvSpPr/>
          <p:nvPr/>
        </p:nvSpPr>
        <p:spPr>
          <a:xfrm>
            <a:off x="1676400" y="3609975"/>
            <a:ext cx="1906081" cy="70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44627-2251-48B0-BEA9-182B239AF543}"/>
              </a:ext>
            </a:extLst>
          </p:cNvPr>
          <p:cNvSpPr txBox="1"/>
          <p:nvPr/>
        </p:nvSpPr>
        <p:spPr>
          <a:xfrm>
            <a:off x="3582481" y="3777734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C29C39-0889-4F13-840B-224A19723E58}"/>
              </a:ext>
            </a:extLst>
          </p:cNvPr>
          <p:cNvSpPr/>
          <p:nvPr/>
        </p:nvSpPr>
        <p:spPr>
          <a:xfrm>
            <a:off x="1676400" y="2880189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6B5280-E17B-4FD4-9801-A7D747D5CD5C}"/>
              </a:ext>
            </a:extLst>
          </p:cNvPr>
          <p:cNvSpPr txBox="1"/>
          <p:nvPr/>
        </p:nvSpPr>
        <p:spPr>
          <a:xfrm>
            <a:off x="3582481" y="280011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88241E-FA52-4753-88DE-C6369D412B81}"/>
              </a:ext>
            </a:extLst>
          </p:cNvPr>
          <p:cNvSpPr/>
          <p:nvPr/>
        </p:nvSpPr>
        <p:spPr>
          <a:xfrm>
            <a:off x="1676400" y="3142418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E395ED-FC1E-4A2F-845B-3B296A1DA5CC}"/>
              </a:ext>
            </a:extLst>
          </p:cNvPr>
          <p:cNvSpPr txBox="1"/>
          <p:nvPr/>
        </p:nvSpPr>
        <p:spPr>
          <a:xfrm>
            <a:off x="3582481" y="310053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E07641D-6292-4755-B887-DFA42C5471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880" y="2396880"/>
              <a:ext cx="8937360" cy="24058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E07641D-6292-4755-B887-DFA42C5471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520" y="2387520"/>
                <a:ext cx="8956080" cy="2424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EC32CBE-AE9F-49AD-9D7F-47EB544D7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38"/>
    </mc:Choice>
    <mc:Fallback xmlns="">
      <p:transition spd="slow" advTm="8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本次实验不涉及分布式操作，因此无论哪种环境搭建方式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u="sng" dirty="0"/>
              <a:t>一组一份报告即可，</a:t>
            </a:r>
            <a:r>
              <a:rPr lang="zh-CN" altLang="en-US" u="sng" dirty="0">
                <a:solidFill>
                  <a:srgbClr val="0070C0"/>
                </a:solidFill>
              </a:rPr>
              <a:t>成绩说明请查看</a:t>
            </a:r>
            <a:r>
              <a:rPr lang="en-US" altLang="zh-CN" u="sng" dirty="0">
                <a:solidFill>
                  <a:srgbClr val="0070C0"/>
                </a:solidFill>
              </a:rPr>
              <a:t>2.0</a:t>
            </a:r>
            <a:r>
              <a:rPr lang="zh-CN" altLang="en-US" u="sng" dirty="0">
                <a:solidFill>
                  <a:srgbClr val="0070C0"/>
                </a:solidFill>
              </a:rPr>
              <a:t>小节</a:t>
            </a:r>
            <a:endParaRPr lang="en-US" altLang="zh-CN" u="sng" dirty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898F7F1-545E-41D1-93F7-D9E65D6299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520" y="2455920"/>
              <a:ext cx="7705080" cy="2895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898F7F1-545E-41D1-93F7-D9E65D6299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2160" y="2446560"/>
                <a:ext cx="7723800" cy="2914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618FF7B-AD25-4446-9030-516834772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07"/>
    </mc:Choice>
    <mc:Fallback xmlns="">
      <p:transition spd="slow" advTm="6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376</Words>
  <Application>Microsoft Office PowerPoint</Application>
  <PresentationFormat>宽屏</PresentationFormat>
  <Paragraphs>43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28</cp:revision>
  <dcterms:created xsi:type="dcterms:W3CDTF">2020-07-23T01:52:27Z</dcterms:created>
  <dcterms:modified xsi:type="dcterms:W3CDTF">2021-12-21T16:13:34Z</dcterms:modified>
</cp:coreProperties>
</file>